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52" r:id="rId2"/>
    <p:sldId id="353" r:id="rId3"/>
    <p:sldId id="376" r:id="rId4"/>
    <p:sldId id="377" r:id="rId5"/>
    <p:sldId id="378" r:id="rId6"/>
    <p:sldId id="379" r:id="rId7"/>
  </p:sldIdLst>
  <p:sldSz cx="6858000" cy="5143500"/>
  <p:notesSz cx="6858000" cy="9144000"/>
  <p:embeddedFontLst>
    <p:embeddedFont>
      <p:font typeface="Kalam" panose="020B0604020202020204" charset="0"/>
      <p:regular r:id="rId9"/>
      <p:bold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46B"/>
    <a:srgbClr val="FC7D77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2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4373D-8F7D-46B3-A6CB-4DAA815004B1}"/>
              </a:ext>
            </a:extLst>
          </p:cNvPr>
          <p:cNvSpPr txBox="1"/>
          <p:nvPr userDrawn="1"/>
        </p:nvSpPr>
        <p:spPr>
          <a:xfrm>
            <a:off x="5216236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3131375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B83CB9-2916-4F90-8F12-57ED912D1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10" y="1789141"/>
            <a:ext cx="6165193" cy="273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326343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06455-7895-4D0C-9076-DDDB5B59BC61}"/>
              </a:ext>
            </a:extLst>
          </p:cNvPr>
          <p:cNvSpPr/>
          <p:nvPr/>
        </p:nvSpPr>
        <p:spPr>
          <a:xfrm>
            <a:off x="370611" y="785057"/>
            <a:ext cx="6019799" cy="294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Khi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ngày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tích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nhiều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: </a:t>
            </a:r>
            <a:r>
              <a:rPr lang="en-US" sz="1800" dirty="0" err="1">
                <a:latin typeface="UTM Avo" panose="02040603050506020204" pitchFamily="18" charset="0"/>
              </a:rPr>
              <a:t>voi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hổ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hươu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nai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sóc</a:t>
            </a:r>
            <a:r>
              <a:rPr lang="en-US" sz="1800" dirty="0">
                <a:latin typeface="UTM Avo" panose="02040603050506020204" pitchFamily="18" charset="0"/>
              </a:rPr>
              <a:t>,…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song, con </a:t>
            </a:r>
            <a:r>
              <a:rPr lang="en-US" sz="1800" dirty="0" err="1">
                <a:latin typeface="UTM Avo" panose="02040603050506020204" pitchFamily="18" charset="0"/>
              </a:rPr>
              <a:t>thuyền</a:t>
            </a:r>
            <a:r>
              <a:rPr lang="en-US" sz="1800" dirty="0">
                <a:latin typeface="UTM Avo" panose="02040603050506020204" pitchFamily="18" charset="0"/>
              </a:rPr>
              <a:t>,…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nhớ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sớm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9C3C9-0656-4C7B-AB5E-BCBFD059A590}"/>
              </a:ext>
            </a:extLst>
          </p:cNvPr>
          <p:cNvSpPr txBox="1"/>
          <p:nvPr/>
        </p:nvSpPr>
        <p:spPr>
          <a:xfrm>
            <a:off x="1165979" y="3786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đoạn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ai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702A9-31F7-41FE-B559-F1CA1DAABB8B}"/>
              </a:ext>
            </a:extLst>
          </p:cNvPr>
          <p:cNvSpPr txBox="1"/>
          <p:nvPr/>
        </p:nvSpPr>
        <p:spPr>
          <a:xfrm>
            <a:off x="1457292" y="4174744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ngoại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49E20-B079-435C-ACDE-6093028BAC43}"/>
              </a:ext>
            </a:extLst>
          </p:cNvPr>
          <p:cNvSpPr txBox="1"/>
          <p:nvPr/>
        </p:nvSpPr>
        <p:spPr>
          <a:xfrm>
            <a:off x="1163781" y="3814429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4FE1A-A0EC-4F34-88DD-82B6885A1498}"/>
              </a:ext>
            </a:extLst>
          </p:cNvPr>
          <p:cNvSpPr txBox="1"/>
          <p:nvPr/>
        </p:nvSpPr>
        <p:spPr>
          <a:xfrm>
            <a:off x="576760" y="4172949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nghe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truyện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vẽ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D9F5D-929C-4614-98CF-C9D64EA9DE7A}"/>
              </a:ext>
            </a:extLst>
          </p:cNvPr>
          <p:cNvSpPr txBox="1"/>
          <p:nvPr/>
        </p:nvSpPr>
        <p:spPr>
          <a:xfrm>
            <a:off x="467590" y="377663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rõ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9C5E82-539E-4CE8-BAE7-96B251094F80}"/>
              </a:ext>
            </a:extLst>
          </p:cNvPr>
          <p:cNvCxnSpPr>
            <a:cxnSpLocks/>
          </p:cNvCxnSpPr>
          <p:nvPr/>
        </p:nvCxnSpPr>
        <p:spPr>
          <a:xfrm>
            <a:off x="5879588" y="2881274"/>
            <a:ext cx="4083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1612BB-FE5E-43DF-A736-9DAD007212E1}"/>
              </a:ext>
            </a:extLst>
          </p:cNvPr>
          <p:cNvCxnSpPr>
            <a:cxnSpLocks/>
          </p:cNvCxnSpPr>
          <p:nvPr/>
        </p:nvCxnSpPr>
        <p:spPr>
          <a:xfrm>
            <a:off x="467590" y="3265095"/>
            <a:ext cx="58203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208ADF-56C0-420B-BD41-3C6C973F24A7}"/>
              </a:ext>
            </a:extLst>
          </p:cNvPr>
          <p:cNvCxnSpPr>
            <a:cxnSpLocks/>
          </p:cNvCxnSpPr>
          <p:nvPr/>
        </p:nvCxnSpPr>
        <p:spPr>
          <a:xfrm>
            <a:off x="467590" y="3661954"/>
            <a:ext cx="1496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– 4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EBB7-3176-4BD3-9FBD-239E70E922FE}"/>
              </a:ext>
            </a:extLst>
          </p:cNvPr>
          <p:cNvSpPr txBox="1"/>
          <p:nvPr/>
        </p:nvSpPr>
        <p:spPr>
          <a:xfrm>
            <a:off x="2848871" y="1375592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71421" y="1959253"/>
            <a:ext cx="6611570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ai?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suy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nghĩ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5" name="Google Shape;1029;p42">
            <a:extLst>
              <a:ext uri="{FF2B5EF4-FFF2-40B4-BE49-F238E27FC236}">
                <a16:creationId xmlns:a16="http://schemas.microsoft.com/office/drawing/2014/main" id="{84461E57-0926-44EE-B7F4-BE5ED6CBE663}"/>
              </a:ext>
            </a:extLst>
          </p:cNvPr>
          <p:cNvGrpSpPr/>
          <p:nvPr/>
        </p:nvGrpSpPr>
        <p:grpSpPr>
          <a:xfrm rot="20594821">
            <a:off x="5091441" y="3790622"/>
            <a:ext cx="1175015" cy="898360"/>
            <a:chOff x="7570574" y="3912596"/>
            <a:chExt cx="1175015" cy="898360"/>
          </a:xfrm>
        </p:grpSpPr>
        <p:grpSp>
          <p:nvGrpSpPr>
            <p:cNvPr id="6" name="Google Shape;1030;p42">
              <a:extLst>
                <a:ext uri="{FF2B5EF4-FFF2-40B4-BE49-F238E27FC236}">
                  <a16:creationId xmlns:a16="http://schemas.microsoft.com/office/drawing/2014/main" id="{81224F06-F1EB-4B44-A1BC-01CE4FD0B2BE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8" name="Google Shape;1031;p42">
                <a:extLst>
                  <a:ext uri="{FF2B5EF4-FFF2-40B4-BE49-F238E27FC236}">
                    <a16:creationId xmlns:a16="http://schemas.microsoft.com/office/drawing/2014/main" id="{1C953E34-32DF-415E-9B4A-ABC072253F53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32;p42">
                <a:extLst>
                  <a:ext uri="{FF2B5EF4-FFF2-40B4-BE49-F238E27FC236}">
                    <a16:creationId xmlns:a16="http://schemas.microsoft.com/office/drawing/2014/main" id="{11D4A8F7-5207-4ECD-9519-9265B68AABC8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33;p42">
                <a:extLst>
                  <a:ext uri="{FF2B5EF4-FFF2-40B4-BE49-F238E27FC236}">
                    <a16:creationId xmlns:a16="http://schemas.microsoft.com/office/drawing/2014/main" id="{29A397CE-26BE-4723-864B-1AA5A047BE30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34;p42">
                <a:extLst>
                  <a:ext uri="{FF2B5EF4-FFF2-40B4-BE49-F238E27FC236}">
                    <a16:creationId xmlns:a16="http://schemas.microsoft.com/office/drawing/2014/main" id="{F5E8F2D2-546E-4F99-9E38-D4E251C14B44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35;p42">
                <a:extLst>
                  <a:ext uri="{FF2B5EF4-FFF2-40B4-BE49-F238E27FC236}">
                    <a16:creationId xmlns:a16="http://schemas.microsoft.com/office/drawing/2014/main" id="{781EE1C4-7295-49A0-A2F7-17C835659C31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36;p42">
                <a:extLst>
                  <a:ext uri="{FF2B5EF4-FFF2-40B4-BE49-F238E27FC236}">
                    <a16:creationId xmlns:a16="http://schemas.microsoft.com/office/drawing/2014/main" id="{0E478884-71B0-4862-A891-3CEC3BCA4CB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37;p42">
                <a:extLst>
                  <a:ext uri="{FF2B5EF4-FFF2-40B4-BE49-F238E27FC236}">
                    <a16:creationId xmlns:a16="http://schemas.microsoft.com/office/drawing/2014/main" id="{5CDC8A6B-B781-49B6-9AA5-FE170763EDC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8;p42">
                <a:extLst>
                  <a:ext uri="{FF2B5EF4-FFF2-40B4-BE49-F238E27FC236}">
                    <a16:creationId xmlns:a16="http://schemas.microsoft.com/office/drawing/2014/main" id="{E62D95A3-7EBE-4381-A0D2-DCEB80DFC9B3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9;p42">
                <a:extLst>
                  <a:ext uri="{FF2B5EF4-FFF2-40B4-BE49-F238E27FC236}">
                    <a16:creationId xmlns:a16="http://schemas.microsoft.com/office/drawing/2014/main" id="{F311A1A6-4F6D-4101-8DEB-A5506F6E5EFB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40;p42">
                <a:extLst>
                  <a:ext uri="{FF2B5EF4-FFF2-40B4-BE49-F238E27FC236}">
                    <a16:creationId xmlns:a16="http://schemas.microsoft.com/office/drawing/2014/main" id="{1249143B-613C-4128-A586-F0D5BE9412DF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41;p42">
                <a:extLst>
                  <a:ext uri="{FF2B5EF4-FFF2-40B4-BE49-F238E27FC236}">
                    <a16:creationId xmlns:a16="http://schemas.microsoft.com/office/drawing/2014/main" id="{160A882B-7B21-4374-8110-653D224A7A17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42;p42">
                <a:extLst>
                  <a:ext uri="{FF2B5EF4-FFF2-40B4-BE49-F238E27FC236}">
                    <a16:creationId xmlns:a16="http://schemas.microsoft.com/office/drawing/2014/main" id="{9BBEF923-B97C-4F38-88CB-DD425D08B453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43;p42">
                <a:extLst>
                  <a:ext uri="{FF2B5EF4-FFF2-40B4-BE49-F238E27FC236}">
                    <a16:creationId xmlns:a16="http://schemas.microsoft.com/office/drawing/2014/main" id="{450D379B-7969-4202-A6DE-69BB07469EC8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44;p42">
                <a:extLst>
                  <a:ext uri="{FF2B5EF4-FFF2-40B4-BE49-F238E27FC236}">
                    <a16:creationId xmlns:a16="http://schemas.microsoft.com/office/drawing/2014/main" id="{7E6A113B-4C38-4DEF-9DDB-AAE5BC68BDEA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45;p42">
                <a:extLst>
                  <a:ext uri="{FF2B5EF4-FFF2-40B4-BE49-F238E27FC236}">
                    <a16:creationId xmlns:a16="http://schemas.microsoft.com/office/drawing/2014/main" id="{C0B2F329-28A2-4702-99BB-87C0006EBCA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6;p42">
                <a:extLst>
                  <a:ext uri="{FF2B5EF4-FFF2-40B4-BE49-F238E27FC236}">
                    <a16:creationId xmlns:a16="http://schemas.microsoft.com/office/drawing/2014/main" id="{DDC27D95-935C-40B2-BADD-61A801D50B92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7;p42">
                <a:extLst>
                  <a:ext uri="{FF2B5EF4-FFF2-40B4-BE49-F238E27FC236}">
                    <a16:creationId xmlns:a16="http://schemas.microsoft.com/office/drawing/2014/main" id="{1C16C601-3702-4184-8DF6-FCFC15F9ED0B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8;p42">
                <a:extLst>
                  <a:ext uri="{FF2B5EF4-FFF2-40B4-BE49-F238E27FC236}">
                    <a16:creationId xmlns:a16="http://schemas.microsoft.com/office/drawing/2014/main" id="{4A438BEA-126B-4D1E-8642-F326D71DA5E8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9;p42">
                <a:extLst>
                  <a:ext uri="{FF2B5EF4-FFF2-40B4-BE49-F238E27FC236}">
                    <a16:creationId xmlns:a16="http://schemas.microsoft.com/office/drawing/2014/main" id="{3098D43E-383C-42B1-8762-D1925241A41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50;p42">
                <a:extLst>
                  <a:ext uri="{FF2B5EF4-FFF2-40B4-BE49-F238E27FC236}">
                    <a16:creationId xmlns:a16="http://schemas.microsoft.com/office/drawing/2014/main" id="{75E91D79-2AF0-4397-B3E3-A09BD5954283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51;p42">
                <a:extLst>
                  <a:ext uri="{FF2B5EF4-FFF2-40B4-BE49-F238E27FC236}">
                    <a16:creationId xmlns:a16="http://schemas.microsoft.com/office/drawing/2014/main" id="{6B794109-761E-4E21-BB17-A7B4C100D22F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052;p42">
              <a:extLst>
                <a:ext uri="{FF2B5EF4-FFF2-40B4-BE49-F238E27FC236}">
                  <a16:creationId xmlns:a16="http://schemas.microsoft.com/office/drawing/2014/main" id="{9CB664A5-B0FB-4626-92CC-CB79CD0965C9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E6868-7516-4FBC-A385-FA6102C1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8" r="34389"/>
          <a:stretch/>
        </p:blipFill>
        <p:spPr>
          <a:xfrm>
            <a:off x="332973" y="293511"/>
            <a:ext cx="1394360" cy="139982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393147" y="2266707"/>
            <a:ext cx="3180437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bài thơ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nhà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393148" y="3079023"/>
            <a:ext cx="3180437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Đọc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51FD3-DEA5-446B-8F04-1BABD5B99B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9" t="3351"/>
          <a:stretch/>
        </p:blipFill>
        <p:spPr>
          <a:xfrm rot="390090">
            <a:off x="3571535" y="2136063"/>
            <a:ext cx="2921058" cy="1885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6.Emmangveyeuthuong[2021060210150514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4013</TotalTime>
  <Words>191</Words>
  <Application>Microsoft Office PowerPoint</Application>
  <PresentationFormat>Custom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Wingdings</vt:lpstr>
      <vt:lpstr>Kalam</vt:lpstr>
      <vt:lpstr>UTM Avo</vt:lpstr>
      <vt:lpstr>Montserrat</vt:lpstr>
      <vt:lpstr>UTM Cookies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105</cp:revision>
  <dcterms:modified xsi:type="dcterms:W3CDTF">2021-12-23T15:21:01Z</dcterms:modified>
</cp:coreProperties>
</file>